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59" r:id="rId4"/>
    <p:sldId id="257" r:id="rId5"/>
    <p:sldId id="258" r:id="rId6"/>
    <p:sldId id="260" r:id="rId7"/>
    <p:sldId id="262" r:id="rId8"/>
    <p:sldId id="270" r:id="rId9"/>
    <p:sldId id="269" r:id="rId10"/>
    <p:sldId id="271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5394A9-D8F4-4ED8-A81A-0912FFFA3F5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96D588C-DB53-4BCD-846A-2726C0D1E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00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94A9-D8F4-4ED8-A81A-0912FFFA3F5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588C-DB53-4BCD-846A-2726C0D1E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94A9-D8F4-4ED8-A81A-0912FFFA3F5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588C-DB53-4BCD-846A-2726C0D1E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013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94A9-D8F4-4ED8-A81A-0912FFFA3F5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588C-DB53-4BCD-846A-2726C0D1E6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89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94A9-D8F4-4ED8-A81A-0912FFFA3F5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588C-DB53-4BCD-846A-2726C0D1E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10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94A9-D8F4-4ED8-A81A-0912FFFA3F5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588C-DB53-4BCD-846A-2726C0D1E6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955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94A9-D8F4-4ED8-A81A-0912FFFA3F5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588C-DB53-4BCD-846A-2726C0D1E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345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94A9-D8F4-4ED8-A81A-0912FFFA3F5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588C-DB53-4BCD-846A-2726C0D1E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67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94A9-D8F4-4ED8-A81A-0912FFFA3F5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588C-DB53-4BCD-846A-2726C0D1E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43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94A9-D8F4-4ED8-A81A-0912FFFA3F5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588C-DB53-4BCD-846A-2726C0D1E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7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94A9-D8F4-4ED8-A81A-0912FFFA3F5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588C-DB53-4BCD-846A-2726C0D1E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88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94A9-D8F4-4ED8-A81A-0912FFFA3F5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588C-DB53-4BCD-846A-2726C0D1E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94A9-D8F4-4ED8-A81A-0912FFFA3F5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588C-DB53-4BCD-846A-2726C0D1E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7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94A9-D8F4-4ED8-A81A-0912FFFA3F5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588C-DB53-4BCD-846A-2726C0D1E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09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94A9-D8F4-4ED8-A81A-0912FFFA3F5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588C-DB53-4BCD-846A-2726C0D1E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5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94A9-D8F4-4ED8-A81A-0912FFFA3F5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588C-DB53-4BCD-846A-2726C0D1E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32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94A9-D8F4-4ED8-A81A-0912FFFA3F5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588C-DB53-4BCD-846A-2726C0D1E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3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5394A9-D8F4-4ED8-A81A-0912FFFA3F5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6D588C-DB53-4BCD-846A-2726C0D1E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1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sychcentral.com/lib/the-health-benefits-of-journalin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20565"/>
          </a:xfrm>
        </p:spPr>
        <p:txBody>
          <a:bodyPr/>
          <a:lstStyle/>
          <a:p>
            <a:r>
              <a:rPr lang="en-US" dirty="0" smtClean="0"/>
              <a:t>Welcome to </a:t>
            </a:r>
            <a:br>
              <a:rPr lang="en-US" dirty="0" smtClean="0"/>
            </a:br>
            <a:r>
              <a:rPr lang="en-US" dirty="0" smtClean="0"/>
              <a:t>WELLNESS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Trust</a:t>
            </a:r>
            <a:r>
              <a:rPr lang="en-US" sz="3200" dirty="0" smtClean="0"/>
              <a:t> - </a:t>
            </a:r>
            <a:r>
              <a:rPr lang="en-US" sz="3200" dirty="0"/>
              <a:t>Exercising self-trust and expression through writing returns our focus to who we are and what we want</a:t>
            </a:r>
            <a:r>
              <a:rPr lang="en-US" sz="3200" dirty="0" smtClean="0"/>
              <a:t>.</a:t>
            </a:r>
          </a:p>
          <a:p>
            <a:r>
              <a:rPr lang="en-US" sz="3200" b="1" dirty="0" smtClean="0"/>
              <a:t>Health</a:t>
            </a:r>
            <a:r>
              <a:rPr lang="en-US" sz="3200" dirty="0" smtClean="0"/>
              <a:t> - </a:t>
            </a:r>
            <a:r>
              <a:rPr lang="en-US" sz="3200" b="1" dirty="0">
                <a:hlinkClick r:id="rId2"/>
              </a:rPr>
              <a:t>Research shows</a:t>
            </a:r>
            <a:r>
              <a:rPr lang="en-US" sz="3200" dirty="0"/>
              <a:t> that writing can help us cope with and overcome stressful events, thus reducing their mental, emotional, and physical stressors on our health.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61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accent4">
                    <a:lumMod val="50000"/>
                  </a:schemeClr>
                </a:solidFill>
              </a:rPr>
              <a:t>YOGA QUIZ</a:t>
            </a:r>
            <a:endParaRPr lang="en-US" sz="8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2720661"/>
            <a:ext cx="9592732" cy="153246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What’s your Yoga style? 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24248"/>
            <a:ext cx="9601196" cy="497434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3200" b="1" dirty="0" smtClean="0"/>
              <a:t>What do you really expect from a yoga class? </a:t>
            </a:r>
          </a:p>
          <a:p>
            <a:pPr marL="0" indent="0">
              <a:buNone/>
            </a:pPr>
            <a:r>
              <a:rPr lang="en-US" sz="3200" dirty="0" smtClean="0"/>
              <a:t>	a. It should be a great workout- I want to sweat and feel 	sore the next day.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b. I like hard work but am most interested in alignment 	and how each pose 	should actually feel.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c. I just like to relax with gentle stretches and then pass 	out.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d. I want to meditate about my boyfriend.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13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37127"/>
            <a:ext cx="9601196" cy="5090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2. Which bedroom do you identify with most?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a. A canopy bed and homework all over your desk, scrapbooks, 	photographs, softball glove on the floor.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b. A modern bed with everything in the right place. Homework 	done and in  	a neat pile. Books lined up. Color coded wardrobe.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c. Sweet bunny bed with your dog curled up at the end. Your 	own paintings 	on the wall. Poetry, letters, and phrases stuck all 	over your wall.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d. Hammock tied to two palm trees, preferably with a monkey.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70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37127"/>
            <a:ext cx="9601196" cy="5090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3. For fun, which do you prefer to do?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a. Rally a game of football or tennis or find friends to go hiking 	– anything active.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b. Organize my music collection, take a walk, read a great book, 	or go shopping.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c. Find a beautiful spot in nature to just sit and think.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d. I’d wear a wig and walk around town getting to know people.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468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37127"/>
            <a:ext cx="9601196" cy="5090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4</a:t>
            </a:r>
            <a:r>
              <a:rPr lang="en-US" sz="2800" b="1" dirty="0" smtClean="0"/>
              <a:t>. How would you act in a yoga class?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a. I would fly in late after my tournament, beg to borrow a mat, 	and kick off a conversation with the nearest yogi.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b. I would arrive early, line up my mat, blocks, and props neatly 	before me.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c. I would arrive on time and melt into Child’s pose or a deep 	meditative state to mentally prepare for the class.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d. I would bring in my hedgehog, sit him on my mat and hide 	</a:t>
            </a:r>
            <a:r>
              <a:rPr lang="en-US" sz="2800" smtClean="0"/>
              <a:t>until the yoga </a:t>
            </a:r>
            <a:r>
              <a:rPr lang="en-US" sz="2800" dirty="0" smtClean="0"/>
              <a:t>teacher noticed it wasn’t me.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35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48" y="711675"/>
            <a:ext cx="9601196" cy="1303867"/>
          </a:xfrm>
        </p:spPr>
        <p:txBody>
          <a:bodyPr/>
          <a:lstStyle/>
          <a:p>
            <a:r>
              <a:rPr lang="en-US" dirty="0" smtClean="0"/>
              <a:t>Your YOGA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459865"/>
            <a:ext cx="9172076" cy="369623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Mostly 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/>
              <a:t>’s </a:t>
            </a:r>
            <a:r>
              <a:rPr lang="en-US" sz="3600" dirty="0" smtClean="0"/>
              <a:t>– Power Yoga or Hot yoga</a:t>
            </a:r>
          </a:p>
          <a:p>
            <a:r>
              <a:rPr lang="en-US" sz="3600" b="1" dirty="0" smtClean="0"/>
              <a:t>Mostly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sz="3600" b="1" dirty="0" smtClean="0"/>
              <a:t>’s </a:t>
            </a:r>
            <a:r>
              <a:rPr lang="en-US" sz="3600" dirty="0" smtClean="0"/>
              <a:t>– Precise Yoga</a:t>
            </a:r>
          </a:p>
          <a:p>
            <a:r>
              <a:rPr lang="en-US" sz="3600" b="1" dirty="0" smtClean="0"/>
              <a:t>Mostly </a:t>
            </a:r>
            <a:r>
              <a:rPr lang="en-US" sz="3600" b="1" dirty="0" smtClean="0">
                <a:solidFill>
                  <a:srgbClr val="7030A0"/>
                </a:solidFill>
              </a:rPr>
              <a:t>C</a:t>
            </a:r>
            <a:r>
              <a:rPr lang="en-US" sz="3600" b="1" dirty="0" smtClean="0"/>
              <a:t>’s </a:t>
            </a:r>
            <a:r>
              <a:rPr lang="en-US" sz="3600" dirty="0" smtClean="0"/>
              <a:t>– Spiritual Yoga (meditation)</a:t>
            </a:r>
          </a:p>
          <a:p>
            <a:r>
              <a:rPr lang="en-US" sz="3600" b="1" dirty="0" smtClean="0"/>
              <a:t>Mostly </a:t>
            </a:r>
            <a:r>
              <a:rPr lang="en-US" sz="3600" b="1" dirty="0" smtClean="0">
                <a:solidFill>
                  <a:srgbClr val="00B050"/>
                </a:solidFill>
              </a:rPr>
              <a:t>D</a:t>
            </a:r>
            <a:r>
              <a:rPr lang="en-US" sz="3600" b="1" dirty="0" smtClean="0"/>
              <a:t>’s </a:t>
            </a:r>
            <a:r>
              <a:rPr lang="en-US" sz="3600" dirty="0" smtClean="0"/>
              <a:t>– Shouldn’t do Yoga!! Maybe try hockey.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62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6488" y="3699469"/>
            <a:ext cx="6815669" cy="132080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NAMASTE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Chill out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stretch out</a:t>
            </a:r>
            <a:r>
              <a:rPr lang="en-US" sz="2800" dirty="0" smtClean="0"/>
              <a:t>, and find your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inner strength</a:t>
            </a:r>
            <a:r>
              <a:rPr lang="en-US" sz="2800" dirty="0" smtClean="0"/>
              <a:t> with yoga.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09" y="253983"/>
            <a:ext cx="34766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YOGA etiquette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46985"/>
            <a:ext cx="9999371" cy="3902299"/>
          </a:xfrm>
        </p:spPr>
        <p:txBody>
          <a:bodyPr>
            <a:normAutofit/>
          </a:bodyPr>
          <a:lstStyle/>
          <a:p>
            <a:r>
              <a:rPr lang="en-US" b="1" dirty="0"/>
              <a:t>Arrive on time; </a:t>
            </a:r>
            <a:r>
              <a:rPr lang="en-US" dirty="0"/>
              <a:t>If you arrive a few minutes late due to an unforeseen circumstance, check through the </a:t>
            </a:r>
            <a:r>
              <a:rPr lang="en-US" dirty="0" smtClean="0"/>
              <a:t>door </a:t>
            </a:r>
            <a:r>
              <a:rPr lang="en-US" dirty="0"/>
              <a:t>and enter quietly either before or after the silent centering practice. Minimize disruption as much as possible.</a:t>
            </a:r>
          </a:p>
          <a:p>
            <a:r>
              <a:rPr lang="en-US" b="1" dirty="0"/>
              <a:t>Remove your shoes </a:t>
            </a:r>
            <a:r>
              <a:rPr lang="en-US" dirty="0"/>
              <a:t>prior to entering the class. </a:t>
            </a:r>
          </a:p>
          <a:p>
            <a:r>
              <a:rPr lang="en-US" dirty="0"/>
              <a:t>Its good to </a:t>
            </a:r>
            <a:r>
              <a:rPr lang="en-US" b="1" dirty="0"/>
              <a:t>wear modest clothes </a:t>
            </a:r>
            <a:r>
              <a:rPr lang="en-US" dirty="0"/>
              <a:t>that can move with you. </a:t>
            </a:r>
          </a:p>
          <a:p>
            <a:r>
              <a:rPr lang="en-US" b="1" dirty="0"/>
              <a:t>Respect others. </a:t>
            </a:r>
            <a:r>
              <a:rPr lang="en-US" dirty="0"/>
              <a:t>Practice silence during class. </a:t>
            </a:r>
          </a:p>
          <a:p>
            <a:r>
              <a:rPr lang="en-US" b="1" dirty="0"/>
              <a:t>Sanitize</a:t>
            </a:r>
            <a:r>
              <a:rPr lang="en-US" dirty="0"/>
              <a:t> mats before and after yoga practice. Roll them up and put away. </a:t>
            </a:r>
          </a:p>
          <a:p>
            <a:r>
              <a:rPr lang="en-US" b="1" dirty="0"/>
              <a:t>No cell phones and or other electronic devices. </a:t>
            </a:r>
          </a:p>
        </p:txBody>
      </p:sp>
    </p:spTree>
    <p:extLst>
      <p:ext uri="{BB962C8B-B14F-4D97-AF65-F5344CB8AC3E}">
        <p14:creationId xmlns:p14="http://schemas.microsoft.com/office/powerpoint/2010/main" val="408498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YOGA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Yoga means UNION. The </a:t>
            </a:r>
            <a:r>
              <a:rPr lang="en-US" u="sng" dirty="0" smtClean="0"/>
              <a:t>mind</a:t>
            </a:r>
            <a:r>
              <a:rPr lang="en-US" dirty="0" smtClean="0"/>
              <a:t>, </a:t>
            </a:r>
            <a:r>
              <a:rPr lang="en-US" u="sng" dirty="0" smtClean="0"/>
              <a:t>body,</a:t>
            </a:r>
            <a:r>
              <a:rPr lang="en-US" dirty="0" smtClean="0"/>
              <a:t> and </a:t>
            </a:r>
            <a:r>
              <a:rPr lang="en-US" u="sng" dirty="0" smtClean="0"/>
              <a:t>breath</a:t>
            </a:r>
            <a:r>
              <a:rPr lang="en-US" dirty="0" smtClean="0"/>
              <a:t> are one, working together. </a:t>
            </a:r>
          </a:p>
          <a:p>
            <a:r>
              <a:rPr lang="en-US" dirty="0" smtClean="0"/>
              <a:t>The origin of Yoga is a mystery. </a:t>
            </a:r>
          </a:p>
          <a:p>
            <a:r>
              <a:rPr lang="en-US" dirty="0" smtClean="0"/>
              <a:t>People who practice yoga are called – yogis. </a:t>
            </a:r>
          </a:p>
          <a:p>
            <a:r>
              <a:rPr lang="en-US" dirty="0" smtClean="0"/>
              <a:t>There are several different types of yoga, but they all have the same goal. Connect the mind, body and breath.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does YOGA?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018">
            <a:off x="8243013" y="1721658"/>
            <a:ext cx="2705100" cy="40481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Athletes</a:t>
            </a:r>
          </a:p>
          <a:p>
            <a:r>
              <a:rPr lang="en-US" b="1" dirty="0" smtClean="0"/>
              <a:t>People who need healing: </a:t>
            </a:r>
            <a:r>
              <a:rPr lang="en-US" dirty="0" smtClean="0"/>
              <a:t>scoliosis, cancer, depression, carpal tunnel, etc. </a:t>
            </a:r>
          </a:p>
          <a:p>
            <a:r>
              <a:rPr lang="en-US" b="1" dirty="0" smtClean="0"/>
              <a:t>Bendy people: </a:t>
            </a:r>
            <a:r>
              <a:rPr lang="en-US" dirty="0" smtClean="0"/>
              <a:t>helps add strength, balance and power. </a:t>
            </a:r>
          </a:p>
          <a:p>
            <a:r>
              <a:rPr lang="en-US" b="1" dirty="0" smtClean="0"/>
              <a:t>Stiff people: </a:t>
            </a:r>
            <a:r>
              <a:rPr lang="en-US" dirty="0" smtClean="0"/>
              <a:t>ease aches and pains, give confidence in your body’s abilities. </a:t>
            </a:r>
          </a:p>
          <a:p>
            <a:r>
              <a:rPr lang="en-US" b="1" dirty="0" smtClean="0"/>
              <a:t>Young people</a:t>
            </a:r>
          </a:p>
          <a:p>
            <a:r>
              <a:rPr lang="en-US" b="1" dirty="0" smtClean="0"/>
              <a:t>Old people: </a:t>
            </a:r>
            <a:r>
              <a:rPr lang="en-US" dirty="0" smtClean="0"/>
              <a:t>activates tired muscles</a:t>
            </a:r>
          </a:p>
          <a:p>
            <a:r>
              <a:rPr lang="en-US" b="1" dirty="0" smtClean="0"/>
              <a:t>Teens: </a:t>
            </a:r>
            <a:r>
              <a:rPr lang="en-US" dirty="0" smtClean="0"/>
              <a:t>helps stress, hormones, calming,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0"/>
          <a:stretch/>
        </p:blipFill>
        <p:spPr>
          <a:xfrm rot="339578">
            <a:off x="7630302" y="753433"/>
            <a:ext cx="3037942" cy="2190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681" y="1143521"/>
            <a:ext cx="9601196" cy="1303867"/>
          </a:xfrm>
        </p:spPr>
        <p:txBody>
          <a:bodyPr/>
          <a:lstStyle/>
          <a:p>
            <a:pPr algn="l"/>
            <a:r>
              <a:rPr lang="en-US" dirty="0" smtClean="0"/>
              <a:t>YOGA as a way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432" y="2981935"/>
            <a:ext cx="9601196" cy="3318936"/>
          </a:xfrm>
        </p:spPr>
        <p:txBody>
          <a:bodyPr/>
          <a:lstStyle/>
          <a:p>
            <a:r>
              <a:rPr lang="en-US" dirty="0" smtClean="0"/>
              <a:t>Personal practice, but also about being a positive force in the world. </a:t>
            </a:r>
          </a:p>
          <a:p>
            <a:r>
              <a:rPr lang="en-US" dirty="0" smtClean="0"/>
              <a:t>Yoga encourages </a:t>
            </a:r>
            <a:r>
              <a:rPr lang="en-US" sz="3600" dirty="0" smtClean="0"/>
              <a:t>kindness</a:t>
            </a:r>
            <a:r>
              <a:rPr lang="en-US" dirty="0" smtClean="0"/>
              <a:t> and </a:t>
            </a:r>
            <a:r>
              <a:rPr lang="en-US" sz="3600" dirty="0" smtClean="0"/>
              <a:t>positive thoughts </a:t>
            </a:r>
            <a:r>
              <a:rPr lang="en-US" dirty="0" smtClean="0"/>
              <a:t>in all you do. </a:t>
            </a:r>
          </a:p>
          <a:p>
            <a:r>
              <a:rPr lang="en-US" dirty="0" smtClean="0"/>
              <a:t>Focus on breath and eliminate chatter in your mind, you can start to become fully present, living in the moment.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you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LEARN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Essential asana (poses) and sequences</a:t>
            </a:r>
          </a:p>
          <a:p>
            <a:pPr lvl="0"/>
            <a:r>
              <a:rPr lang="en-US" dirty="0"/>
              <a:t>How to use yoga as a way to de-stress, find balance, breathe easy, and improve posture &amp; flexibility.</a:t>
            </a:r>
          </a:p>
          <a:p>
            <a:pPr lvl="0"/>
            <a:r>
              <a:rPr lang="en-US" dirty="0" smtClean="0"/>
              <a:t>How </a:t>
            </a:r>
            <a:r>
              <a:rPr lang="en-US" dirty="0"/>
              <a:t>to practice proper breath control during yoga.</a:t>
            </a:r>
          </a:p>
          <a:p>
            <a:pPr lvl="0"/>
            <a:r>
              <a:rPr lang="en-US" dirty="0"/>
              <a:t>The physical benefits (improved strength, flexibility, balance, endurance) and mental benefits (improved focus and aim, control of body, connection between breathing with movement, and stress-relief) of yoga.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 Benefits of Keeping a Yoga 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17" y="695915"/>
            <a:ext cx="823783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Benefits of keeping a Yoga Journal.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348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Awareness</a:t>
            </a:r>
            <a:r>
              <a:rPr lang="en-US" sz="3200" dirty="0" smtClean="0"/>
              <a:t> - </a:t>
            </a:r>
            <a:r>
              <a:rPr lang="en-US" sz="3200" dirty="0"/>
              <a:t>Writing clarifies jumbled thoughts and feelings, allowing us to become familiar with what we enjoy, struggle with, and want to pursue</a:t>
            </a:r>
            <a:r>
              <a:rPr lang="en-US" sz="3200" dirty="0" smtClean="0"/>
              <a:t>.</a:t>
            </a:r>
          </a:p>
          <a:p>
            <a:r>
              <a:rPr lang="en-US" sz="3200" b="1" dirty="0" smtClean="0"/>
              <a:t>Gratitude </a:t>
            </a:r>
            <a:r>
              <a:rPr lang="en-US" sz="3200" dirty="0" smtClean="0"/>
              <a:t>- </a:t>
            </a:r>
            <a:r>
              <a:rPr lang="en-US" sz="3200" dirty="0"/>
              <a:t>Journaling after a yoga practice cultivates gratitude for our practice and ourselves. As we document challenges, lessons, and progress, we come to appreciate our journey–regardless of where we are.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51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555</Words>
  <Application>Microsoft Office PowerPoint</Application>
  <PresentationFormat>Widescreen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Welcome to  WELLNESS</vt:lpstr>
      <vt:lpstr>PowerPoint Presentation</vt:lpstr>
      <vt:lpstr>YOGA etiquette </vt:lpstr>
      <vt:lpstr>History of YOGA</vt:lpstr>
      <vt:lpstr>Who does YOGA? </vt:lpstr>
      <vt:lpstr>YOGA as a way of life</vt:lpstr>
      <vt:lpstr>What will you LEARN</vt:lpstr>
      <vt:lpstr>PowerPoint Presentation</vt:lpstr>
      <vt:lpstr>4 Benefits of keeping a Yoga Journal.</vt:lpstr>
      <vt:lpstr>Cont. </vt:lpstr>
      <vt:lpstr>YOGA QUIZ</vt:lpstr>
      <vt:lpstr>PowerPoint Presentation</vt:lpstr>
      <vt:lpstr>PowerPoint Presentation</vt:lpstr>
      <vt:lpstr>PowerPoint Presentation</vt:lpstr>
      <vt:lpstr>PowerPoint Presentation</vt:lpstr>
      <vt:lpstr>Your YOGA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YOGA</dc:title>
  <dc:creator>Samantha Kuharic</dc:creator>
  <cp:lastModifiedBy>Kuharic, Samantha</cp:lastModifiedBy>
  <cp:revision>27</cp:revision>
  <dcterms:created xsi:type="dcterms:W3CDTF">2015-08-24T00:11:51Z</dcterms:created>
  <dcterms:modified xsi:type="dcterms:W3CDTF">2016-08-30T13:09:08Z</dcterms:modified>
</cp:coreProperties>
</file>