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3/5/2018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GgKm_54kXI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38" y="1188720"/>
            <a:ext cx="5714996" cy="32004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 Intensity Interval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 HIIT Now. Sometimes later becomes never.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CLASS</a:t>
            </a:r>
            <a:br>
              <a:rPr lang="en-US" sz="6000" dirty="0" smtClean="0"/>
            </a:br>
            <a:r>
              <a:rPr lang="en-US" sz="6000" dirty="0" smtClean="0"/>
              <a:t>GOALS. </a:t>
            </a:r>
            <a:endParaRPr lang="en-US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1. Abdominal strength.</a:t>
            </a:r>
          </a:p>
          <a:p>
            <a:r>
              <a:rPr lang="en-US" sz="2400" dirty="0" smtClean="0"/>
              <a:t>2. Upper </a:t>
            </a:r>
            <a:r>
              <a:rPr lang="en-US" sz="2400" dirty="0"/>
              <a:t>body strength. </a:t>
            </a:r>
            <a:endParaRPr lang="en-US" sz="2400" dirty="0" smtClean="0"/>
          </a:p>
          <a:p>
            <a:r>
              <a:rPr lang="en-US" sz="2400" dirty="0" smtClean="0"/>
              <a:t>3. Lose </a:t>
            </a:r>
            <a:r>
              <a:rPr lang="en-US" sz="2400" dirty="0"/>
              <a:t>Weight.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651"/>
            <a:ext cx="829546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WEIGHT?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 –  3lbs</a:t>
            </a:r>
          </a:p>
          <a:p>
            <a:r>
              <a:rPr lang="en-US" dirty="0" smtClean="0"/>
              <a:t>Intestines – 7.5lbs</a:t>
            </a:r>
          </a:p>
          <a:p>
            <a:r>
              <a:rPr lang="en-US" dirty="0" smtClean="0"/>
              <a:t>Liver – 3.5lbs</a:t>
            </a:r>
          </a:p>
          <a:p>
            <a:r>
              <a:rPr lang="en-US" dirty="0" smtClean="0"/>
              <a:t>Lungs – 5lbs</a:t>
            </a:r>
          </a:p>
          <a:p>
            <a:r>
              <a:rPr lang="en-US" dirty="0" smtClean="0"/>
              <a:t>Bones – 15% of weight (20-22lbs)</a:t>
            </a:r>
          </a:p>
          <a:p>
            <a:r>
              <a:rPr lang="en-US" dirty="0" smtClean="0"/>
              <a:t>Skin (hair, nails) – 16% of weight (20-22lbs)</a:t>
            </a:r>
          </a:p>
          <a:p>
            <a:r>
              <a:rPr lang="en-US" dirty="0"/>
              <a:t>B</a:t>
            </a:r>
            <a:r>
              <a:rPr lang="en-US" dirty="0" smtClean="0"/>
              <a:t>lood – 7% </a:t>
            </a:r>
          </a:p>
          <a:p>
            <a:r>
              <a:rPr lang="en-US" dirty="0" smtClean="0"/>
              <a:t>Water – 1.5lbs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259" y="4146804"/>
            <a:ext cx="7204512" cy="27432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94620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40" y="4206240"/>
            <a:ext cx="4734881" cy="2651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Weighs MORE?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Muscle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1lb of</a:t>
            </a:r>
            <a:r>
              <a:rPr lang="en-US" u="sng" dirty="0" smtClean="0"/>
              <a:t> muscle </a:t>
            </a:r>
            <a:r>
              <a:rPr lang="en-US" dirty="0" smtClean="0"/>
              <a:t>= 1lb of </a:t>
            </a:r>
            <a:r>
              <a:rPr lang="en-US" u="sng" dirty="0" smtClean="0"/>
              <a:t>fat</a:t>
            </a:r>
          </a:p>
          <a:p>
            <a:r>
              <a:rPr lang="en-US" dirty="0" smtClean="0"/>
              <a:t>More dense and compact</a:t>
            </a:r>
          </a:p>
          <a:p>
            <a:r>
              <a:rPr lang="en-US" b="1" dirty="0"/>
              <a:t>Muscles</a:t>
            </a:r>
            <a:r>
              <a:rPr lang="en-US" dirty="0"/>
              <a:t> take up less space in your body, so body weight may go up as you add compact, tight </a:t>
            </a:r>
            <a:r>
              <a:rPr lang="en-US" b="1" dirty="0"/>
              <a:t>muscle</a:t>
            </a:r>
            <a:r>
              <a:rPr lang="en-US" dirty="0"/>
              <a:t> </a:t>
            </a:r>
            <a:r>
              <a:rPr lang="en-US" dirty="0" smtClean="0"/>
              <a:t>mass.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Fat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1lb of </a:t>
            </a:r>
            <a:r>
              <a:rPr lang="en-US" u="sng" dirty="0" smtClean="0"/>
              <a:t>fat</a:t>
            </a:r>
            <a:r>
              <a:rPr lang="en-US" dirty="0" smtClean="0"/>
              <a:t> = 1lb of </a:t>
            </a:r>
            <a:r>
              <a:rPr lang="en-US" u="sng" dirty="0" smtClean="0"/>
              <a:t>muscle</a:t>
            </a:r>
          </a:p>
          <a:p>
            <a:r>
              <a:rPr lang="en-US" dirty="0" smtClean="0"/>
              <a:t>Less dense more fluffy</a:t>
            </a:r>
          </a:p>
          <a:p>
            <a:pPr lvl="1"/>
            <a:r>
              <a:rPr lang="en-US" dirty="0" smtClean="0"/>
              <a:t>Ex. If you look at </a:t>
            </a:r>
            <a:r>
              <a:rPr lang="en-US" b="1" dirty="0" smtClean="0"/>
              <a:t>5lbs of muscle </a:t>
            </a:r>
            <a:r>
              <a:rPr lang="en-US" dirty="0" smtClean="0"/>
              <a:t>and </a:t>
            </a:r>
            <a:r>
              <a:rPr lang="en-US" b="1" dirty="0" smtClean="0"/>
              <a:t>5lbs of fat </a:t>
            </a:r>
            <a:r>
              <a:rPr lang="en-US" dirty="0" smtClean="0"/>
              <a:t>side by side, </a:t>
            </a:r>
            <a:r>
              <a:rPr lang="en-US" i="1" dirty="0" smtClean="0"/>
              <a:t>fat takes of more volume/space.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9227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740" y="746216"/>
            <a:ext cx="5035296" cy="53949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t="1595" r="35299" b="-1595"/>
          <a:stretch/>
        </p:blipFill>
        <p:spPr>
          <a:xfrm>
            <a:off x="600894" y="746216"/>
            <a:ext cx="5432341" cy="53949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621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531" y="421278"/>
            <a:ext cx="8633852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HIIT?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07" y="3271158"/>
            <a:ext cx="5855140" cy="393192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High Intensity Interval Training - </a:t>
            </a:r>
            <a:r>
              <a:rPr lang="en-US" sz="2800" dirty="0"/>
              <a:t>short, intense, unsustainable bursts of physical activity, paired with intervals of quick </a:t>
            </a:r>
            <a:r>
              <a:rPr lang="en-US" sz="2800" dirty="0" smtClean="0"/>
              <a:t>rests. </a:t>
            </a:r>
          </a:p>
          <a:p>
            <a:pPr lvl="1"/>
            <a:r>
              <a:rPr lang="en-US" sz="2600" dirty="0" smtClean="0"/>
              <a:t>10 minutes. – 45 minutes.</a:t>
            </a:r>
          </a:p>
          <a:p>
            <a:r>
              <a:rPr lang="en-US" sz="2800" dirty="0" smtClean="0"/>
              <a:t>Can be done anywhere – usually no equipment needed. </a:t>
            </a:r>
          </a:p>
          <a:p>
            <a:r>
              <a:rPr lang="en-US" sz="2800" dirty="0" smtClean="0"/>
              <a:t>Performed 80%-95% of maximum heart rate. </a:t>
            </a:r>
          </a:p>
          <a:p>
            <a:pPr lvl="1"/>
            <a:r>
              <a:rPr lang="en-US" sz="2800" dirty="0" smtClean="0"/>
              <a:t>170-190 would be Target Heart Rate</a:t>
            </a:r>
          </a:p>
          <a:p>
            <a:r>
              <a:rPr lang="en-US" sz="2800" dirty="0" smtClean="0"/>
              <a:t>Can be modified for all fitness levels.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6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HIIT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Burn more calories </a:t>
            </a:r>
            <a:r>
              <a:rPr lang="en-US" sz="2400" dirty="0" smtClean="0"/>
              <a:t>– doing 15 minutes of HIIT &gt; jogging for 1 hour. </a:t>
            </a: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Build endurance.</a:t>
            </a: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Boost metabolism </a:t>
            </a:r>
            <a:r>
              <a:rPr lang="en-US" sz="2400" dirty="0" smtClean="0"/>
              <a:t>– born more calories at faster rate. </a:t>
            </a:r>
          </a:p>
          <a:p>
            <a:r>
              <a:rPr lang="en-US" sz="2400" dirty="0" smtClean="0"/>
              <a:t>Burn calories after workout –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24 hours after workout</a:t>
            </a:r>
            <a:r>
              <a:rPr lang="en-US" sz="2400" dirty="0" smtClean="0"/>
              <a:t>, still burning calories. </a:t>
            </a: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Lose fat</a:t>
            </a:r>
            <a:r>
              <a:rPr lang="en-US" sz="2400" dirty="0" smtClean="0"/>
              <a:t>, not muscle – weight training. </a:t>
            </a:r>
          </a:p>
          <a:p>
            <a:r>
              <a:rPr lang="en-US" sz="2400" dirty="0" smtClean="0"/>
              <a:t>No equipment.</a:t>
            </a:r>
          </a:p>
          <a:p>
            <a:r>
              <a:rPr lang="en-US" sz="2400" dirty="0" smtClean="0"/>
              <a:t>Challenging – never get bored.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750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45" y="518022"/>
            <a:ext cx="7143750" cy="39147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1245" y="3154965"/>
            <a:ext cx="5017443" cy="1571462"/>
          </a:xfrm>
        </p:spPr>
        <p:txBody>
          <a:bodyPr/>
          <a:lstStyle/>
          <a:p>
            <a:r>
              <a:rPr lang="en-US" dirty="0" smtClean="0"/>
              <a:t>HIIT Video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www.youtube.com/watch?v=2GgKm_54kXI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1520</TotalTime>
  <Words>264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Bookman Old Style</vt:lpstr>
      <vt:lpstr>Century Gothic</vt:lpstr>
      <vt:lpstr>Wingdings</vt:lpstr>
      <vt:lpstr>Wood Type</vt:lpstr>
      <vt:lpstr>High Intensity Interval Training</vt:lpstr>
      <vt:lpstr>CLASS GOALS. </vt:lpstr>
      <vt:lpstr>What is your WEIGHT? </vt:lpstr>
      <vt:lpstr>Which Weighs MORE? </vt:lpstr>
      <vt:lpstr>PowerPoint Presentation</vt:lpstr>
      <vt:lpstr>PowerPoint Presentation</vt:lpstr>
      <vt:lpstr>What is HIIT? </vt:lpstr>
      <vt:lpstr>Benefits of HIIT</vt:lpstr>
      <vt:lpstr>HIIT Video</vt:lpstr>
    </vt:vector>
  </TitlesOfParts>
  <Company>BWSD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Intensity Interval Training</dc:title>
  <dc:creator>Kuharic, Samantha</dc:creator>
  <cp:lastModifiedBy>Kuharic, Samantha</cp:lastModifiedBy>
  <cp:revision>21</cp:revision>
  <dcterms:created xsi:type="dcterms:W3CDTF">2018-03-01T18:33:46Z</dcterms:created>
  <dcterms:modified xsi:type="dcterms:W3CDTF">2018-03-05T14:09:42Z</dcterms:modified>
</cp:coreProperties>
</file>